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98"/>
      </p:cViewPr>
      <p:guideLst/>
    </p:cSldViewPr>
  </p:slideViewPr>
  <p:notesTextViewPr>
    <p:cViewPr>
      <p:scale>
        <a:sx n="1" d="1"/>
        <a:sy n="1" d="1"/>
      </p:scale>
      <p:origin x="0" y="-82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64B1C-6611-4A37-A139-4E569C4E0BF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40CA0-239E-4A92-B543-BAC837DEEA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851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VAKA PERI REDDY.I AM THE LEADER OF TEAM_14</a:t>
            </a:r>
          </a:p>
          <a:p>
            <a:endParaRPr lang="en-US" dirty="0"/>
          </a:p>
          <a:p>
            <a:r>
              <a:rPr lang="en-US" dirty="0"/>
              <a:t>        I did this project on the </a:t>
            </a:r>
            <a:r>
              <a:rPr lang="en-US" b="1" dirty="0"/>
              <a:t>chatbot google </a:t>
            </a:r>
            <a:r>
              <a:rPr lang="en-US" b="1" dirty="0" err="1"/>
              <a:t>dialogflow</a:t>
            </a:r>
            <a:r>
              <a:rPr lang="en-US" dirty="0"/>
              <a:t>. We know that in our daily life we have </a:t>
            </a:r>
            <a:r>
              <a:rPr lang="en-US" dirty="0" err="1"/>
              <a:t>spme</a:t>
            </a:r>
            <a:r>
              <a:rPr lang="en-US" dirty="0"/>
              <a:t> real time examples that are amazon </a:t>
            </a:r>
            <a:r>
              <a:rPr lang="en-US" dirty="0" err="1"/>
              <a:t>lex,rasa</a:t>
            </a:r>
            <a:r>
              <a:rPr lang="en-US" dirty="0"/>
              <a:t> and </a:t>
            </a:r>
            <a:r>
              <a:rPr lang="en-US" dirty="0" err="1"/>
              <a:t>mocrosoft</a:t>
            </a:r>
            <a:r>
              <a:rPr lang="en-US" dirty="0"/>
              <a:t> </a:t>
            </a:r>
            <a:r>
              <a:rPr lang="en-US" dirty="0" err="1"/>
              <a:t>luis</a:t>
            </a:r>
            <a:r>
              <a:rPr lang="en-US" dirty="0"/>
              <a:t>.</a:t>
            </a:r>
          </a:p>
          <a:p>
            <a:r>
              <a:rPr lang="en-US" dirty="0"/>
              <a:t>And then we are using this dialog flow web site and then we are able to see the intents and </a:t>
            </a:r>
            <a:r>
              <a:rPr lang="en-US" dirty="0" err="1"/>
              <a:t>entitis</a:t>
            </a:r>
            <a:r>
              <a:rPr lang="en-US" dirty="0"/>
              <a:t> in our left </a:t>
            </a:r>
            <a:r>
              <a:rPr lang="en-US" dirty="0" err="1"/>
              <a:t>cornor.But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we are using only intents </a:t>
            </a:r>
            <a:r>
              <a:rPr lang="en-US" dirty="0"/>
              <a:t>for this chatbot. We </a:t>
            </a:r>
          </a:p>
          <a:p>
            <a:r>
              <a:rPr lang="en-US" dirty="0"/>
              <a:t>Have to make some intent with our name or our source name and then we have use intent </a:t>
            </a:r>
            <a:r>
              <a:rPr lang="en-US" dirty="0" err="1"/>
              <a:t>andmake</a:t>
            </a:r>
            <a:r>
              <a:rPr lang="en-US" dirty="0"/>
              <a:t> that </a:t>
            </a:r>
            <a:r>
              <a:rPr lang="en-US" b="1" dirty="0"/>
              <a:t>training phrases </a:t>
            </a:r>
            <a:r>
              <a:rPr lang="en-US" dirty="0"/>
              <a:t>what we have to use. Then we have to give</a:t>
            </a:r>
          </a:p>
          <a:p>
            <a:r>
              <a:rPr lang="en-US" b="1" dirty="0"/>
              <a:t>Certain responses </a:t>
            </a:r>
            <a:r>
              <a:rPr lang="en-US" dirty="0"/>
              <a:t>and then we have to save it with the name of the same intent. Then we will get the answer what we have given in the responses </a:t>
            </a:r>
            <a:r>
              <a:rPr lang="en-US" dirty="0" err="1"/>
              <a:t>defaultly</a:t>
            </a:r>
            <a:r>
              <a:rPr lang="en-US" dirty="0"/>
              <a:t> when we give the training phrases as our inputs. Then we have to </a:t>
            </a:r>
            <a:r>
              <a:rPr lang="en-US" b="1" dirty="0"/>
              <a:t>integrate that </a:t>
            </a:r>
            <a:r>
              <a:rPr lang="en-US" b="1" dirty="0" err="1"/>
              <a:t>dialogflow</a:t>
            </a:r>
            <a:r>
              <a:rPr lang="en-US" b="1" dirty="0"/>
              <a:t> in the chatbot of the </a:t>
            </a:r>
            <a:r>
              <a:rPr lang="en-US" b="1" dirty="0" err="1"/>
              <a:t>talegram</a:t>
            </a:r>
            <a:r>
              <a:rPr lang="en-US" b="1" dirty="0"/>
              <a:t> </a:t>
            </a:r>
            <a:r>
              <a:rPr lang="en-US" dirty="0"/>
              <a:t>by going to the telegram and registering with </a:t>
            </a:r>
            <a:r>
              <a:rPr lang="en-US" b="1" dirty="0"/>
              <a:t>the </a:t>
            </a:r>
            <a:r>
              <a:rPr lang="en-US" b="1" dirty="0" err="1"/>
              <a:t>fatherbot</a:t>
            </a:r>
            <a:r>
              <a:rPr lang="en-US" b="1" dirty="0"/>
              <a:t>. </a:t>
            </a:r>
            <a:r>
              <a:rPr lang="en-US" b="0" dirty="0"/>
              <a:t>Then we are able to see our default responses in telegram.</a:t>
            </a:r>
            <a:r>
              <a:rPr lang="en-US" b="1" dirty="0"/>
              <a:t> </a:t>
            </a:r>
          </a:p>
          <a:p>
            <a:r>
              <a:rPr lang="en-US" b="1" dirty="0"/>
              <a:t>                                          This is the way I implemented this chatbot google </a:t>
            </a:r>
            <a:r>
              <a:rPr lang="en-US" b="1" dirty="0" err="1"/>
              <a:t>dialogflow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40CA0-239E-4A92-B543-BAC837DEEAA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256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70B1-B89F-4016-B6C5-11145EFB9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9791B-D56A-4828-A700-06A6423ED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52CF0-4C79-43DC-8B11-27C578B9B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6D39C-3815-4EC6-B2B0-2C80E465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4AE8-EDB8-40AB-92CA-56AED2D94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92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070C-13D2-43B5-935F-5FB8E86F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0793B-CD02-46E6-9C09-3DECD5233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A5460-CA5A-43F0-8E28-502B6337C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BEEA8-C93F-4F1A-9FB2-E2FB35BB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D2FB7-ED6B-46C1-9F1F-FDB51DB0E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150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359C81-8EF4-414F-AD47-443CD9E4D9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4335CA-F647-4B39-8262-49E374CAE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A62B1-E3CF-4D03-97A5-12C942C44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41E63-DCD5-4FCA-A395-13A975BBF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05B1F-8330-4286-83BF-85CBF0DC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080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1FD09-F89B-4042-9407-2DB9F91A1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D67A0-EC8A-4570-88CD-42D19741E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939B5-C7F5-4089-B7CD-9D168F8B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B879-4295-4157-AF3B-6F13B41F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DC3E4-282B-4160-A525-9C6CAE3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162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8251-7F05-42FC-826A-FC85EE51A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E78AD-59E2-466B-A840-4DB6D3B1C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B1A80-A331-4B83-803C-94CD9E81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39A21-9C1F-4E12-A5E8-00595B6DF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D3FBD-F045-44FA-98F9-D756158F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797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52DF-3BAC-4292-A6C4-7C0F14E7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422FC-FDCF-4203-84BC-67B19A7101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25835-FFD3-4597-902B-83DB6AADC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BB7D0-1FEA-4208-9F07-FA29BC43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FFF35-1E29-4C33-8C2E-72CD8D6B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19B9E-68B0-4BD8-98E0-3AF3C89FD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713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4310-E07B-43F1-A917-85007C0B4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77D7C-CC57-456E-8FD8-31896F184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3F317-4F6E-4B63-9902-4375523AC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3CA1B-4270-4263-9661-64E2B0571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A90695-0E09-42F0-8188-75A35FFF6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EBC7D-A7E3-4FC5-BD4E-9A3B3E0DD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E3AB25-6B2A-42A7-921E-2EAD028EF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7BFD25-B895-4FB8-84F7-3A905080B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493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97014-9E20-4A1E-A30F-1A04A86C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E4A43B-A0F8-41F1-9EC5-989E8EB2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2EC90F-456C-46EA-AF03-29DF53B5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D1D4B1-DE39-40DA-A466-B3CAEF5A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01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0C3AA-A3F1-45B3-BF09-2F56AD711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2C7C68-D95A-42E6-A781-E1D0718B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F6970-E542-4B9D-8AB2-E67303019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E2DE8-79DE-484F-9E1D-36841B7E3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64404-DF98-4C0A-A4D3-9F0EEAFEF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31905-39B5-4958-95D8-CA45DFA62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4C8AE-32DA-48EF-89D6-B733BD172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29CE4A-0307-4F03-A6E5-CF4BA742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D3A718-BEDC-49A1-A1E7-924BBA9E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80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835A-DC1D-4A28-B0A5-E811F6C01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AE178D-5206-42A7-9EDC-09AE28250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8530B-EB5D-4ACF-93E9-CD855C307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EFB95-E0AC-4823-B1B7-15105272A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82739-62A6-4D5E-AA95-1BF8C896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40F7BC-0875-4AF0-B180-6B08F1A9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02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EC1FD-CDCB-4850-A1B1-4DA8BA9E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B966-BBAB-4A1A-964B-905C0210F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76B4F-515A-46E0-8B31-7BA2E4C3F5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9D5A7-011E-4CAC-A99E-2B103A490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711E0-5F3B-4131-993A-8B3D141CE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761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D3DAC-40F8-41BA-BED6-319E1DCAE3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881CF-E205-4708-AA2C-23405C36EE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bandicam 2021-11-11 03-50-42-599">
            <a:hlinkClick r:id="" action="ppaction://media"/>
            <a:extLst>
              <a:ext uri="{FF2B5EF4-FFF2-40B4-BE49-F238E27FC236}">
                <a16:creationId xmlns:a16="http://schemas.microsoft.com/office/drawing/2014/main" id="{6C59D84C-8865-434E-97AD-257365059A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98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900"/>
    </mc:Choice>
    <mc:Fallback>
      <p:transition spd="slow" advTm="182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207</Words>
  <Application>Microsoft Office PowerPoint</Application>
  <PresentationFormat>Widescreen</PresentationFormat>
  <Paragraphs>8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vasa ganesh sai kumar</dc:creator>
  <cp:lastModifiedBy>vasa ganesh sai kumar</cp:lastModifiedBy>
  <cp:revision>1</cp:revision>
  <dcterms:created xsi:type="dcterms:W3CDTF">2021-11-10T23:27:45Z</dcterms:created>
  <dcterms:modified xsi:type="dcterms:W3CDTF">2021-11-11T00:07:49Z</dcterms:modified>
</cp:coreProperties>
</file>

<file path=docProps/thumbnail.jpeg>
</file>